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6" r:id="rId16"/>
    <p:sldId id="272" r:id="rId17"/>
    <p:sldId id="273" r:id="rId18"/>
    <p:sldId id="277" r:id="rId19"/>
    <p:sldId id="271" r:id="rId20"/>
    <p:sldId id="270" r:id="rId21"/>
    <p:sldId id="274" r:id="rId22"/>
    <p:sldId id="275" r:id="rId23"/>
    <p:sldId id="283" r:id="rId24"/>
    <p:sldId id="284" r:id="rId25"/>
    <p:sldId id="285" r:id="rId26"/>
    <p:sldId id="281" r:id="rId27"/>
    <p:sldId id="282" r:id="rId28"/>
    <p:sldId id="278" r:id="rId29"/>
    <p:sldId id="290" r:id="rId30"/>
    <p:sldId id="286" r:id="rId31"/>
    <p:sldId id="287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C30760-67AB-4D03-9939-1FEA0E4BEC1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BB9A2C-2E5B-4019-91C6-16CACAD3B0FE}">
      <dgm:prSet/>
      <dgm:spPr/>
      <dgm:t>
        <a:bodyPr/>
        <a:lstStyle/>
        <a:p>
          <a:pPr algn="ctr"/>
          <a:r>
            <a:rPr lang="fr-FR" dirty="0"/>
            <a:t> </a:t>
          </a:r>
          <a:r>
            <a:rPr lang="fr-FR" dirty="0" err="1"/>
            <a:t>collecte_rating</a:t>
          </a:r>
          <a:r>
            <a:rPr lang="fr-FR" dirty="0"/>
            <a:t> </a:t>
          </a:r>
          <a:endParaRPr lang="en-US" dirty="0"/>
        </a:p>
      </dgm:t>
    </dgm:pt>
    <dgm:pt modelId="{97272760-3FE2-464D-AB73-2FC105150161}" type="parTrans" cxnId="{8B047594-095A-4ECF-AAAD-E553ED729786}">
      <dgm:prSet/>
      <dgm:spPr/>
      <dgm:t>
        <a:bodyPr/>
        <a:lstStyle/>
        <a:p>
          <a:endParaRPr lang="en-US"/>
        </a:p>
      </dgm:t>
    </dgm:pt>
    <dgm:pt modelId="{A3926564-3100-4755-AE77-0EEBD0948FF8}" type="sibTrans" cxnId="{8B047594-095A-4ECF-AAAD-E553ED729786}">
      <dgm:prSet/>
      <dgm:spPr/>
      <dgm:t>
        <a:bodyPr/>
        <a:lstStyle/>
        <a:p>
          <a:endParaRPr lang="en-US"/>
        </a:p>
      </dgm:t>
    </dgm:pt>
    <dgm:pt modelId="{5E706A96-AAF0-4C56-B7EA-773FE616AC80}">
      <dgm:prSet/>
      <dgm:spPr/>
      <dgm:t>
        <a:bodyPr/>
        <a:lstStyle/>
        <a:p>
          <a:pPr algn="ctr"/>
          <a:r>
            <a:rPr lang="fr-FR" dirty="0"/>
            <a:t> </a:t>
          </a:r>
          <a:r>
            <a:rPr lang="fr-FR" dirty="0" err="1"/>
            <a:t>extract_country</a:t>
          </a:r>
          <a:r>
            <a:rPr lang="fr-FR" dirty="0"/>
            <a:t> </a:t>
          </a:r>
          <a:endParaRPr lang="en-US" dirty="0"/>
        </a:p>
      </dgm:t>
    </dgm:pt>
    <dgm:pt modelId="{CE979F09-2984-4A8B-AB40-768F71B811E0}" type="parTrans" cxnId="{D86AAA6B-82A9-4BCF-8E12-A16F0D6BC929}">
      <dgm:prSet/>
      <dgm:spPr/>
      <dgm:t>
        <a:bodyPr/>
        <a:lstStyle/>
        <a:p>
          <a:endParaRPr lang="en-US"/>
        </a:p>
      </dgm:t>
    </dgm:pt>
    <dgm:pt modelId="{EDD7B131-403B-46E1-8E06-1B730B1C0484}" type="sibTrans" cxnId="{D86AAA6B-82A9-4BCF-8E12-A16F0D6BC929}">
      <dgm:prSet/>
      <dgm:spPr/>
      <dgm:t>
        <a:bodyPr/>
        <a:lstStyle/>
        <a:p>
          <a:endParaRPr lang="en-US"/>
        </a:p>
      </dgm:t>
    </dgm:pt>
    <dgm:pt modelId="{8065D7FE-9079-4A4C-BCCA-BD730A92AC80}">
      <dgm:prSet/>
      <dgm:spPr/>
      <dgm:t>
        <a:bodyPr/>
        <a:lstStyle/>
        <a:p>
          <a:pPr algn="ctr"/>
          <a:r>
            <a:rPr lang="fr-FR" dirty="0"/>
            <a:t> </a:t>
          </a:r>
          <a:r>
            <a:rPr lang="fr-FR" dirty="0" err="1"/>
            <a:t>extract_budget</a:t>
          </a:r>
          <a:r>
            <a:rPr lang="fr-FR" dirty="0"/>
            <a:t> </a:t>
          </a:r>
          <a:endParaRPr lang="en-US" dirty="0"/>
        </a:p>
      </dgm:t>
    </dgm:pt>
    <dgm:pt modelId="{24BB026D-31D1-43A6-B319-F17B43205910}" type="parTrans" cxnId="{90964079-8126-4256-8085-21D214362953}">
      <dgm:prSet/>
      <dgm:spPr/>
      <dgm:t>
        <a:bodyPr/>
        <a:lstStyle/>
        <a:p>
          <a:endParaRPr lang="en-US"/>
        </a:p>
      </dgm:t>
    </dgm:pt>
    <dgm:pt modelId="{52EE987C-07F1-4327-A64A-9D1AB0C3A095}" type="sibTrans" cxnId="{90964079-8126-4256-8085-21D214362953}">
      <dgm:prSet/>
      <dgm:spPr/>
      <dgm:t>
        <a:bodyPr/>
        <a:lstStyle/>
        <a:p>
          <a:endParaRPr lang="en-US"/>
        </a:p>
      </dgm:t>
    </dgm:pt>
    <dgm:pt modelId="{2850574E-AF49-41BE-89B2-FF7558D6DB36}">
      <dgm:prSet/>
      <dgm:spPr/>
      <dgm:t>
        <a:bodyPr/>
        <a:lstStyle/>
        <a:p>
          <a:pPr algn="ctr"/>
          <a:r>
            <a:rPr lang="fr-FR" dirty="0"/>
            <a:t> </a:t>
          </a:r>
          <a:r>
            <a:rPr lang="fr-FR" dirty="0" err="1"/>
            <a:t>extract_actors</a:t>
          </a:r>
          <a:r>
            <a:rPr lang="fr-FR" dirty="0"/>
            <a:t> </a:t>
          </a:r>
          <a:endParaRPr lang="en-US" dirty="0"/>
        </a:p>
      </dgm:t>
    </dgm:pt>
    <dgm:pt modelId="{4A2D8819-40F1-4EA8-B850-AC8D9FBAFB4B}" type="parTrans" cxnId="{4B1175CD-BA73-45E8-89AC-0CDEAA4D5736}">
      <dgm:prSet/>
      <dgm:spPr/>
      <dgm:t>
        <a:bodyPr/>
        <a:lstStyle/>
        <a:p>
          <a:endParaRPr lang="en-US"/>
        </a:p>
      </dgm:t>
    </dgm:pt>
    <dgm:pt modelId="{836A5B90-6397-49A7-B87C-3279816520FD}" type="sibTrans" cxnId="{4B1175CD-BA73-45E8-89AC-0CDEAA4D5736}">
      <dgm:prSet/>
      <dgm:spPr/>
      <dgm:t>
        <a:bodyPr/>
        <a:lstStyle/>
        <a:p>
          <a:endParaRPr lang="en-US"/>
        </a:p>
      </dgm:t>
    </dgm:pt>
    <dgm:pt modelId="{CC7B2E5C-41FA-4C7A-9563-848392AF0B42}">
      <dgm:prSet/>
      <dgm:spPr/>
      <dgm:t>
        <a:bodyPr/>
        <a:lstStyle/>
        <a:p>
          <a:pPr algn="ctr"/>
          <a:r>
            <a:rPr lang="fr-FR" dirty="0"/>
            <a:t> </a:t>
          </a:r>
          <a:r>
            <a:rPr lang="fr-FR" dirty="0" err="1"/>
            <a:t>extract_genre</a:t>
          </a:r>
          <a:r>
            <a:rPr lang="fr-FR" dirty="0"/>
            <a:t> </a:t>
          </a:r>
          <a:endParaRPr lang="en-US" dirty="0"/>
        </a:p>
      </dgm:t>
    </dgm:pt>
    <dgm:pt modelId="{0BBEBA0B-F589-4799-AF9E-8A88743A8C37}" type="parTrans" cxnId="{2C3327DB-833E-4AE0-A5CC-5D19F12FCEAE}">
      <dgm:prSet/>
      <dgm:spPr/>
      <dgm:t>
        <a:bodyPr/>
        <a:lstStyle/>
        <a:p>
          <a:endParaRPr lang="en-US"/>
        </a:p>
      </dgm:t>
    </dgm:pt>
    <dgm:pt modelId="{4D11EE31-9B1B-4B68-8C86-D1A0F4A7567E}" type="sibTrans" cxnId="{2C3327DB-833E-4AE0-A5CC-5D19F12FCEAE}">
      <dgm:prSet/>
      <dgm:spPr/>
      <dgm:t>
        <a:bodyPr/>
        <a:lstStyle/>
        <a:p>
          <a:endParaRPr lang="en-US"/>
        </a:p>
      </dgm:t>
    </dgm:pt>
    <dgm:pt modelId="{C985AE4C-B0E0-4812-94C7-3ABFEFC35837}" type="pres">
      <dgm:prSet presAssocID="{50C30760-67AB-4D03-9939-1FEA0E4BEC15}" presName="linear" presStyleCnt="0">
        <dgm:presLayoutVars>
          <dgm:animLvl val="lvl"/>
          <dgm:resizeHandles val="exact"/>
        </dgm:presLayoutVars>
      </dgm:prSet>
      <dgm:spPr/>
    </dgm:pt>
    <dgm:pt modelId="{4DB0EA5D-DB03-4094-A2FB-291792569DCB}" type="pres">
      <dgm:prSet presAssocID="{DFBB9A2C-2E5B-4019-91C6-16CACAD3B0F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621AE32-637D-4FAF-8D7D-596055B0D9A2}" type="pres">
      <dgm:prSet presAssocID="{A3926564-3100-4755-AE77-0EEBD0948FF8}" presName="spacer" presStyleCnt="0"/>
      <dgm:spPr/>
    </dgm:pt>
    <dgm:pt modelId="{D68CD3DE-75D5-42FA-9595-427A79FA7CC7}" type="pres">
      <dgm:prSet presAssocID="{5E706A96-AAF0-4C56-B7EA-773FE616AC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794F773-EE48-47A4-9CBD-3EB0EC08D06C}" type="pres">
      <dgm:prSet presAssocID="{EDD7B131-403B-46E1-8E06-1B730B1C0484}" presName="spacer" presStyleCnt="0"/>
      <dgm:spPr/>
    </dgm:pt>
    <dgm:pt modelId="{A0A798B5-5AA7-49C3-92FE-1B55D09F56C8}" type="pres">
      <dgm:prSet presAssocID="{8065D7FE-9079-4A4C-BCCA-BD730A92AC8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4CC1633-DBF8-4DDA-958C-CDFE3C6D8459}" type="pres">
      <dgm:prSet presAssocID="{52EE987C-07F1-4327-A64A-9D1AB0C3A095}" presName="spacer" presStyleCnt="0"/>
      <dgm:spPr/>
    </dgm:pt>
    <dgm:pt modelId="{37AFCBE9-013C-4027-8E7D-3BF1EB95F1B4}" type="pres">
      <dgm:prSet presAssocID="{2850574E-AF49-41BE-89B2-FF7558D6DB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5C6ED0C-4FA8-480E-9585-90F50C21F24C}" type="pres">
      <dgm:prSet presAssocID="{836A5B90-6397-49A7-B87C-3279816520FD}" presName="spacer" presStyleCnt="0"/>
      <dgm:spPr/>
    </dgm:pt>
    <dgm:pt modelId="{B84E1075-68FA-4AC7-B32C-3E647AE400FB}" type="pres">
      <dgm:prSet presAssocID="{CC7B2E5C-41FA-4C7A-9563-848392AF0B4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8D7190D-B373-4D8D-B150-B506B32786B8}" type="presOf" srcId="{CC7B2E5C-41FA-4C7A-9563-848392AF0B42}" destId="{B84E1075-68FA-4AC7-B32C-3E647AE400FB}" srcOrd="0" destOrd="0" presId="urn:microsoft.com/office/officeart/2005/8/layout/vList2"/>
    <dgm:cxn modelId="{69633F19-C8F1-4B67-B01C-18C19C56D367}" type="presOf" srcId="{DFBB9A2C-2E5B-4019-91C6-16CACAD3B0FE}" destId="{4DB0EA5D-DB03-4094-A2FB-291792569DCB}" srcOrd="0" destOrd="0" presId="urn:microsoft.com/office/officeart/2005/8/layout/vList2"/>
    <dgm:cxn modelId="{ECEAEA37-8FED-46DF-914E-4D153C062423}" type="presOf" srcId="{8065D7FE-9079-4A4C-BCCA-BD730A92AC80}" destId="{A0A798B5-5AA7-49C3-92FE-1B55D09F56C8}" srcOrd="0" destOrd="0" presId="urn:microsoft.com/office/officeart/2005/8/layout/vList2"/>
    <dgm:cxn modelId="{C988465F-5B8D-47F3-A63A-36E601BDF1BA}" type="presOf" srcId="{50C30760-67AB-4D03-9939-1FEA0E4BEC15}" destId="{C985AE4C-B0E0-4812-94C7-3ABFEFC35837}" srcOrd="0" destOrd="0" presId="urn:microsoft.com/office/officeart/2005/8/layout/vList2"/>
    <dgm:cxn modelId="{C5FF9C45-71D3-4C2B-AE4A-8E46ACDD7136}" type="presOf" srcId="{2850574E-AF49-41BE-89B2-FF7558D6DB36}" destId="{37AFCBE9-013C-4027-8E7D-3BF1EB95F1B4}" srcOrd="0" destOrd="0" presId="urn:microsoft.com/office/officeart/2005/8/layout/vList2"/>
    <dgm:cxn modelId="{D86AAA6B-82A9-4BCF-8E12-A16F0D6BC929}" srcId="{50C30760-67AB-4D03-9939-1FEA0E4BEC15}" destId="{5E706A96-AAF0-4C56-B7EA-773FE616AC80}" srcOrd="1" destOrd="0" parTransId="{CE979F09-2984-4A8B-AB40-768F71B811E0}" sibTransId="{EDD7B131-403B-46E1-8E06-1B730B1C0484}"/>
    <dgm:cxn modelId="{90964079-8126-4256-8085-21D214362953}" srcId="{50C30760-67AB-4D03-9939-1FEA0E4BEC15}" destId="{8065D7FE-9079-4A4C-BCCA-BD730A92AC80}" srcOrd="2" destOrd="0" parTransId="{24BB026D-31D1-43A6-B319-F17B43205910}" sibTransId="{52EE987C-07F1-4327-A64A-9D1AB0C3A095}"/>
    <dgm:cxn modelId="{8B047594-095A-4ECF-AAAD-E553ED729786}" srcId="{50C30760-67AB-4D03-9939-1FEA0E4BEC15}" destId="{DFBB9A2C-2E5B-4019-91C6-16CACAD3B0FE}" srcOrd="0" destOrd="0" parTransId="{97272760-3FE2-464D-AB73-2FC105150161}" sibTransId="{A3926564-3100-4755-AE77-0EEBD0948FF8}"/>
    <dgm:cxn modelId="{F859F097-6B2F-4B61-A5B5-E3BAAB86B4AE}" type="presOf" srcId="{5E706A96-AAF0-4C56-B7EA-773FE616AC80}" destId="{D68CD3DE-75D5-42FA-9595-427A79FA7CC7}" srcOrd="0" destOrd="0" presId="urn:microsoft.com/office/officeart/2005/8/layout/vList2"/>
    <dgm:cxn modelId="{4B1175CD-BA73-45E8-89AC-0CDEAA4D5736}" srcId="{50C30760-67AB-4D03-9939-1FEA0E4BEC15}" destId="{2850574E-AF49-41BE-89B2-FF7558D6DB36}" srcOrd="3" destOrd="0" parTransId="{4A2D8819-40F1-4EA8-B850-AC8D9FBAFB4B}" sibTransId="{836A5B90-6397-49A7-B87C-3279816520FD}"/>
    <dgm:cxn modelId="{2C3327DB-833E-4AE0-A5CC-5D19F12FCEAE}" srcId="{50C30760-67AB-4D03-9939-1FEA0E4BEC15}" destId="{CC7B2E5C-41FA-4C7A-9563-848392AF0B42}" srcOrd="4" destOrd="0" parTransId="{0BBEBA0B-F589-4799-AF9E-8A88743A8C37}" sibTransId="{4D11EE31-9B1B-4B68-8C86-D1A0F4A7567E}"/>
    <dgm:cxn modelId="{AFAD2229-0103-4649-973D-428E03504CCF}" type="presParOf" srcId="{C985AE4C-B0E0-4812-94C7-3ABFEFC35837}" destId="{4DB0EA5D-DB03-4094-A2FB-291792569DCB}" srcOrd="0" destOrd="0" presId="urn:microsoft.com/office/officeart/2005/8/layout/vList2"/>
    <dgm:cxn modelId="{872F4720-82F3-48DE-A024-0923D7B9D7DF}" type="presParOf" srcId="{C985AE4C-B0E0-4812-94C7-3ABFEFC35837}" destId="{2621AE32-637D-4FAF-8D7D-596055B0D9A2}" srcOrd="1" destOrd="0" presId="urn:microsoft.com/office/officeart/2005/8/layout/vList2"/>
    <dgm:cxn modelId="{056AF7A8-8655-4812-BD19-C3FD4811818A}" type="presParOf" srcId="{C985AE4C-B0E0-4812-94C7-3ABFEFC35837}" destId="{D68CD3DE-75D5-42FA-9595-427A79FA7CC7}" srcOrd="2" destOrd="0" presId="urn:microsoft.com/office/officeart/2005/8/layout/vList2"/>
    <dgm:cxn modelId="{9BC04F74-0633-4426-9BC3-4C3648D2DCAF}" type="presParOf" srcId="{C985AE4C-B0E0-4812-94C7-3ABFEFC35837}" destId="{2794F773-EE48-47A4-9CBD-3EB0EC08D06C}" srcOrd="3" destOrd="0" presId="urn:microsoft.com/office/officeart/2005/8/layout/vList2"/>
    <dgm:cxn modelId="{CA02A432-09F9-494A-9D53-8E302C99FE2B}" type="presParOf" srcId="{C985AE4C-B0E0-4812-94C7-3ABFEFC35837}" destId="{A0A798B5-5AA7-49C3-92FE-1B55D09F56C8}" srcOrd="4" destOrd="0" presId="urn:microsoft.com/office/officeart/2005/8/layout/vList2"/>
    <dgm:cxn modelId="{AFE40DF6-25E9-4156-AC84-A16028BC924E}" type="presParOf" srcId="{C985AE4C-B0E0-4812-94C7-3ABFEFC35837}" destId="{F4CC1633-DBF8-4DDA-958C-CDFE3C6D8459}" srcOrd="5" destOrd="0" presId="urn:microsoft.com/office/officeart/2005/8/layout/vList2"/>
    <dgm:cxn modelId="{9EF954BC-BFFA-4234-A7FA-488FAB22782F}" type="presParOf" srcId="{C985AE4C-B0E0-4812-94C7-3ABFEFC35837}" destId="{37AFCBE9-013C-4027-8E7D-3BF1EB95F1B4}" srcOrd="6" destOrd="0" presId="urn:microsoft.com/office/officeart/2005/8/layout/vList2"/>
    <dgm:cxn modelId="{7894074A-C1A2-48A8-A836-D9FE93F13D92}" type="presParOf" srcId="{C985AE4C-B0E0-4812-94C7-3ABFEFC35837}" destId="{B5C6ED0C-4FA8-480E-9585-90F50C21F24C}" srcOrd="7" destOrd="0" presId="urn:microsoft.com/office/officeart/2005/8/layout/vList2"/>
    <dgm:cxn modelId="{0E3264DA-7517-4689-87F8-07ADFF15DE7B}" type="presParOf" srcId="{C985AE4C-B0E0-4812-94C7-3ABFEFC35837}" destId="{B84E1075-68FA-4AC7-B32C-3E647AE400F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0EA5D-DB03-4094-A2FB-291792569DCB}">
      <dsp:nvSpPr>
        <dsp:cNvPr id="0" name=""/>
        <dsp:cNvSpPr/>
      </dsp:nvSpPr>
      <dsp:spPr>
        <a:xfrm>
          <a:off x="0" y="5183"/>
          <a:ext cx="5913437" cy="842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 </a:t>
          </a:r>
          <a:r>
            <a:rPr lang="fr-FR" sz="3600" kern="1200" dirty="0" err="1"/>
            <a:t>collecte_rating</a:t>
          </a:r>
          <a:r>
            <a:rPr lang="fr-FR" sz="3600" kern="1200" dirty="0"/>
            <a:t> </a:t>
          </a:r>
          <a:endParaRPr lang="en-US" sz="3600" kern="1200" dirty="0"/>
        </a:p>
      </dsp:txBody>
      <dsp:txXfrm>
        <a:off x="41123" y="46306"/>
        <a:ext cx="5831191" cy="760154"/>
      </dsp:txXfrm>
    </dsp:sp>
    <dsp:sp modelId="{D68CD3DE-75D5-42FA-9595-427A79FA7CC7}">
      <dsp:nvSpPr>
        <dsp:cNvPr id="0" name=""/>
        <dsp:cNvSpPr/>
      </dsp:nvSpPr>
      <dsp:spPr>
        <a:xfrm>
          <a:off x="0" y="951263"/>
          <a:ext cx="5913437" cy="842400"/>
        </a:xfrm>
        <a:prstGeom prst="roundRect">
          <a:avLst/>
        </a:prstGeom>
        <a:gradFill rotWithShape="0">
          <a:gsLst>
            <a:gs pos="0">
              <a:schemeClr val="accent2">
                <a:hueOff val="158069"/>
                <a:satOff val="-13677"/>
                <a:lumOff val="245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58069"/>
                <a:satOff val="-13677"/>
                <a:lumOff val="245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158069"/>
                <a:satOff val="-13677"/>
                <a:lumOff val="245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 </a:t>
          </a:r>
          <a:r>
            <a:rPr lang="fr-FR" sz="3600" kern="1200" dirty="0" err="1"/>
            <a:t>extract_country</a:t>
          </a:r>
          <a:r>
            <a:rPr lang="fr-FR" sz="3600" kern="1200" dirty="0"/>
            <a:t> </a:t>
          </a:r>
          <a:endParaRPr lang="en-US" sz="3600" kern="1200" dirty="0"/>
        </a:p>
      </dsp:txBody>
      <dsp:txXfrm>
        <a:off x="41123" y="992386"/>
        <a:ext cx="5831191" cy="760154"/>
      </dsp:txXfrm>
    </dsp:sp>
    <dsp:sp modelId="{A0A798B5-5AA7-49C3-92FE-1B55D09F56C8}">
      <dsp:nvSpPr>
        <dsp:cNvPr id="0" name=""/>
        <dsp:cNvSpPr/>
      </dsp:nvSpPr>
      <dsp:spPr>
        <a:xfrm>
          <a:off x="0" y="1897343"/>
          <a:ext cx="5913437" cy="842400"/>
        </a:xfrm>
        <a:prstGeom prst="roundRect">
          <a:avLst/>
        </a:prstGeom>
        <a:gradFill rotWithShape="0">
          <a:gsLst>
            <a:gs pos="0">
              <a:schemeClr val="accent2">
                <a:hueOff val="316139"/>
                <a:satOff val="-27354"/>
                <a:lumOff val="490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316139"/>
                <a:satOff val="-27354"/>
                <a:lumOff val="4902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316139"/>
                <a:satOff val="-27354"/>
                <a:lumOff val="4902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 </a:t>
          </a:r>
          <a:r>
            <a:rPr lang="fr-FR" sz="3600" kern="1200" dirty="0" err="1"/>
            <a:t>extract_budget</a:t>
          </a:r>
          <a:r>
            <a:rPr lang="fr-FR" sz="3600" kern="1200" dirty="0"/>
            <a:t> </a:t>
          </a:r>
          <a:endParaRPr lang="en-US" sz="3600" kern="1200" dirty="0"/>
        </a:p>
      </dsp:txBody>
      <dsp:txXfrm>
        <a:off x="41123" y="1938466"/>
        <a:ext cx="5831191" cy="760154"/>
      </dsp:txXfrm>
    </dsp:sp>
    <dsp:sp modelId="{37AFCBE9-013C-4027-8E7D-3BF1EB95F1B4}">
      <dsp:nvSpPr>
        <dsp:cNvPr id="0" name=""/>
        <dsp:cNvSpPr/>
      </dsp:nvSpPr>
      <dsp:spPr>
        <a:xfrm>
          <a:off x="0" y="2843423"/>
          <a:ext cx="5913437" cy="842400"/>
        </a:xfrm>
        <a:prstGeom prst="roundRect">
          <a:avLst/>
        </a:prstGeom>
        <a:gradFill rotWithShape="0">
          <a:gsLst>
            <a:gs pos="0">
              <a:schemeClr val="accent2">
                <a:hueOff val="474208"/>
                <a:satOff val="-41032"/>
                <a:lumOff val="7353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474208"/>
                <a:satOff val="-41032"/>
                <a:lumOff val="7353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474208"/>
                <a:satOff val="-41032"/>
                <a:lumOff val="7353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 </a:t>
          </a:r>
          <a:r>
            <a:rPr lang="fr-FR" sz="3600" kern="1200" dirty="0" err="1"/>
            <a:t>extract_actors</a:t>
          </a:r>
          <a:r>
            <a:rPr lang="fr-FR" sz="3600" kern="1200" dirty="0"/>
            <a:t> </a:t>
          </a:r>
          <a:endParaRPr lang="en-US" sz="3600" kern="1200" dirty="0"/>
        </a:p>
      </dsp:txBody>
      <dsp:txXfrm>
        <a:off x="41123" y="2884546"/>
        <a:ext cx="5831191" cy="760154"/>
      </dsp:txXfrm>
    </dsp:sp>
    <dsp:sp modelId="{B84E1075-68FA-4AC7-B32C-3E647AE400FB}">
      <dsp:nvSpPr>
        <dsp:cNvPr id="0" name=""/>
        <dsp:cNvSpPr/>
      </dsp:nvSpPr>
      <dsp:spPr>
        <a:xfrm>
          <a:off x="0" y="3789504"/>
          <a:ext cx="5913437" cy="842400"/>
        </a:xfrm>
        <a:prstGeom prst="roundRect">
          <a:avLst/>
        </a:prstGeom>
        <a:gradFill rotWithShape="0">
          <a:gsLst>
            <a:gs pos="0">
              <a:schemeClr val="accent2">
                <a:hueOff val="632278"/>
                <a:satOff val="-54709"/>
                <a:lumOff val="980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632278"/>
                <a:satOff val="-54709"/>
                <a:lumOff val="980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632278"/>
                <a:satOff val="-54709"/>
                <a:lumOff val="980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 </a:t>
          </a:r>
          <a:r>
            <a:rPr lang="fr-FR" sz="3600" kern="1200" dirty="0" err="1"/>
            <a:t>extract_genre</a:t>
          </a:r>
          <a:r>
            <a:rPr lang="fr-FR" sz="3600" kern="1200" dirty="0"/>
            <a:t> </a:t>
          </a:r>
          <a:endParaRPr lang="en-US" sz="3600" kern="1200" dirty="0"/>
        </a:p>
      </dsp:txBody>
      <dsp:txXfrm>
        <a:off x="41123" y="3830627"/>
        <a:ext cx="5831191" cy="760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7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17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75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44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05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9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29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3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95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82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A5983-7B8F-45B9-A8C6-E8A98DFE6E0B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5A50E56-8E1D-4F75-AC43-54EE7F616F9E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545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DE9D0E-C638-4470-A425-A312F6514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5E68C2-DCCC-4202-9B0B-165BA46C8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1938130"/>
            <a:ext cx="8453908" cy="3615369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C51548-BFEC-4BF5-F8B2-68046E414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26" y="2067340"/>
            <a:ext cx="6829044" cy="2421732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chemeClr val="tx1"/>
                </a:solidFill>
              </a:rPr>
              <a:t>Hands on data Science tools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7D1AEC-1823-4871-91B6-665485140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219382EB-CA0C-A4E5-150F-FD197E9DD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525" y="4669144"/>
            <a:ext cx="6829043" cy="716529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fr-FR" sz="1200"/>
              <a:t>Maximilien CHARLES </a:t>
            </a:r>
          </a:p>
          <a:p>
            <a:pPr algn="r">
              <a:lnSpc>
                <a:spcPct val="110000"/>
              </a:lnSpc>
            </a:pPr>
            <a:r>
              <a:rPr lang="fr-FR" sz="1200"/>
              <a:t>Lucas DENIS</a:t>
            </a:r>
          </a:p>
        </p:txBody>
      </p:sp>
    </p:spTree>
    <p:extLst>
      <p:ext uri="{BB962C8B-B14F-4D97-AF65-F5344CB8AC3E}">
        <p14:creationId xmlns:p14="http://schemas.microsoft.com/office/powerpoint/2010/main" val="349443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5B929-8035-FCCD-660B-C136341CF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0D06ED-F8AD-E5A6-740A-61CDF57C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6B09BE-805F-DDD9-CFF1-D75793C2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115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5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02BC3-4E2B-9502-1389-9E2EAD51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815" cy="1049235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CA7D6A31-097D-632C-07B6-C7E3BB770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515" cy="3450613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DF07C7-CED5-4654-DFC7-9C2373A5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1670" y="0"/>
            <a:ext cx="1319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9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428F0B5-B9FD-4601-A0A8-6BF5ABF34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26E585-FCC4-443D-9489-0E947160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E8A87A-D833-0411-DB52-7932A916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fr-FR" dirty="0"/>
              <a:t>Collecte des données: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838ADD-CEC0-4F6C-8A38-20120D0D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80D9730C-8D66-457D-B5EC-49C01D6B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CC0A5F-0F61-43B1-8039-E0FC84495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4E72657-3267-436B-9AFF-3A1A0420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077B24D7-13DA-05AE-860D-5B8E486375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541108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457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E5DEC8E-0A6B-0EF0-0962-529BE992E231}"/>
              </a:ext>
            </a:extLst>
          </p:cNvPr>
          <p:cNvGrpSpPr/>
          <p:nvPr/>
        </p:nvGrpSpPr>
        <p:grpSpPr>
          <a:xfrm>
            <a:off x="3139281" y="3007800"/>
            <a:ext cx="5913437" cy="842400"/>
            <a:chOff x="0" y="5183"/>
            <a:chExt cx="5913437" cy="8424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4B14FEF0-43F9-6CA1-B037-B8E110FF21A9}"/>
                </a:ext>
              </a:extLst>
            </p:cNvPr>
            <p:cNvSpPr/>
            <p:nvPr/>
          </p:nvSpPr>
          <p:spPr>
            <a:xfrm>
              <a:off x="0" y="5183"/>
              <a:ext cx="5913437" cy="842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id="{F8D2814D-C3C0-6190-1F4A-4373B47AAA9D}"/>
                </a:ext>
              </a:extLst>
            </p:cNvPr>
            <p:cNvSpPr txBox="1"/>
            <p:nvPr/>
          </p:nvSpPr>
          <p:spPr>
            <a:xfrm>
              <a:off x="41123" y="46306"/>
              <a:ext cx="5831191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 </a:t>
              </a:r>
              <a:r>
                <a:rPr lang="fr-FR" sz="3600" kern="1200" dirty="0" err="1"/>
                <a:t>collecte_rating</a:t>
              </a:r>
              <a:r>
                <a:rPr lang="fr-FR" sz="3600" kern="1200" dirty="0"/>
                <a:t> </a:t>
              </a: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79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7F9E7-B695-F5BB-3E2B-2BDDD5F8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65BDD7-F26D-6119-6E1C-1741DA9FB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31E19F-DEB8-54BB-7774-C9C3285A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2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2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B865BEA-9023-0652-C240-63EA3D568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1480" cy="2471104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Tableau de notes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428924F-5BB5-FA21-2CC6-31BC1EC74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31787" y="805583"/>
            <a:ext cx="2085690" cy="46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C496A7-2FF5-9334-5ADA-5EBFD778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A1D48E-ECDA-F7C8-F0B4-F803E09A9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A128C6E-802A-7523-94F8-681AAE272125}"/>
              </a:ext>
            </a:extLst>
          </p:cNvPr>
          <p:cNvGrpSpPr/>
          <p:nvPr/>
        </p:nvGrpSpPr>
        <p:grpSpPr>
          <a:xfrm>
            <a:off x="3139281" y="3007800"/>
            <a:ext cx="5913437" cy="842400"/>
            <a:chOff x="0" y="951263"/>
            <a:chExt cx="5913437" cy="8424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CC589528-49A9-2A69-1BA2-E05B47FECD27}"/>
                </a:ext>
              </a:extLst>
            </p:cNvPr>
            <p:cNvSpPr/>
            <p:nvPr/>
          </p:nvSpPr>
          <p:spPr>
            <a:xfrm>
              <a:off x="0" y="951263"/>
              <a:ext cx="5913437" cy="842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158069"/>
                <a:satOff val="-13677"/>
                <a:lumOff val="2451"/>
                <a:alphaOff val="0"/>
              </a:schemeClr>
            </a:fillRef>
            <a:effectRef idx="2">
              <a:schemeClr val="accent2">
                <a:hueOff val="158069"/>
                <a:satOff val="-13677"/>
                <a:lumOff val="245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id="{B31E297D-0F37-4AB6-4CA3-9B42008B5C28}"/>
                </a:ext>
              </a:extLst>
            </p:cNvPr>
            <p:cNvSpPr txBox="1"/>
            <p:nvPr/>
          </p:nvSpPr>
          <p:spPr>
            <a:xfrm>
              <a:off x="41123" y="992386"/>
              <a:ext cx="5831191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 </a:t>
              </a:r>
              <a:r>
                <a:rPr lang="fr-FR" sz="3600" kern="1200" dirty="0" err="1"/>
                <a:t>extract_country</a:t>
              </a:r>
              <a:r>
                <a:rPr lang="fr-FR" sz="3600" kern="1200" dirty="0"/>
                <a:t> </a:t>
              </a: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538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2108A5-CE2C-4966-B863-66581E6E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DF22E0-9870-4CBF-AA3A-D710A9D8D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48DA73-B56C-4BAB-9988-C048297EF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DAA4D9E8-8FEA-8D9D-B7B6-7A5BADD8B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459736"/>
            <a:ext cx="8654522" cy="9981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Extraction du code HTML d’une page web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AFD8F3-E3B6-45D7-AED0-E8974E1C7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2888" y="323838"/>
            <a:ext cx="6753096" cy="3652791"/>
            <a:chOff x="2712888" y="323838"/>
            <a:chExt cx="6753096" cy="36527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1B9829-45F7-4633-8C80-8438304A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12888" y="323838"/>
              <a:ext cx="6753096" cy="3652791"/>
            </a:xfrm>
            <a:prstGeom prst="rect">
              <a:avLst/>
            </a:prstGeom>
            <a:blipFill dpi="0" rotWithShape="1">
              <a:blip r:embed="rId3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CFDA68-B761-40AB-881A-36898CD20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24495" y="647445"/>
              <a:ext cx="6121616" cy="3002215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5BAF6D3-35F0-1A0D-C7BB-99DE1D915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49780" y="1532701"/>
            <a:ext cx="5472440" cy="123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87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2108A5-CE2C-4966-B863-66581E6E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DF22E0-9870-4CBF-AA3A-D710A9D8D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48DA73-B56C-4BAB-9988-C048297EF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EEA3075-43D0-4753-E764-06BC55FF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F7029D3-A265-CA00-9F95-F055714D5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329" y="1279909"/>
            <a:ext cx="11853341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70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5AE69-EBD7-C1B9-CCA7-6C771051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AB5612-814C-A606-ECEC-A76B8E104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0E6A801-4E7D-5AA9-64B9-675F1DCBFD9F}"/>
              </a:ext>
            </a:extLst>
          </p:cNvPr>
          <p:cNvGrpSpPr/>
          <p:nvPr/>
        </p:nvGrpSpPr>
        <p:grpSpPr>
          <a:xfrm>
            <a:off x="3139281" y="3007800"/>
            <a:ext cx="5913437" cy="842400"/>
            <a:chOff x="0" y="1897343"/>
            <a:chExt cx="5913437" cy="8424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7100D3E-F9CF-FF60-66D5-F32A11DD9648}"/>
                </a:ext>
              </a:extLst>
            </p:cNvPr>
            <p:cNvSpPr/>
            <p:nvPr/>
          </p:nvSpPr>
          <p:spPr>
            <a:xfrm>
              <a:off x="0" y="1897343"/>
              <a:ext cx="5913437" cy="842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316139"/>
                <a:satOff val="-27354"/>
                <a:lumOff val="4902"/>
                <a:alphaOff val="0"/>
              </a:schemeClr>
            </a:fillRef>
            <a:effectRef idx="2">
              <a:schemeClr val="accent2">
                <a:hueOff val="316139"/>
                <a:satOff val="-27354"/>
                <a:lumOff val="490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id="{F75E416B-981E-84F3-ADD4-8BAB07CA7D83}"/>
                </a:ext>
              </a:extLst>
            </p:cNvPr>
            <p:cNvSpPr txBox="1"/>
            <p:nvPr/>
          </p:nvSpPr>
          <p:spPr>
            <a:xfrm>
              <a:off x="41123" y="1938466"/>
              <a:ext cx="5831191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 </a:t>
              </a:r>
              <a:r>
                <a:rPr lang="fr-FR" sz="3600" kern="1200" dirty="0" err="1"/>
                <a:t>extract_budget</a:t>
              </a:r>
              <a:r>
                <a:rPr lang="fr-FR" sz="3600" kern="1200" dirty="0"/>
                <a:t> </a:t>
              </a: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830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0B326A-C054-4820-AFCA-FCB009ABC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65DFC7-1B2A-4A32-9C43-C48EA6FF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3B328C-A402-44DE-AABB-9BFBB6617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bine de film et ardoise">
            <a:extLst>
              <a:ext uri="{FF2B5EF4-FFF2-40B4-BE49-F238E27FC236}">
                <a16:creationId xmlns:a16="http://schemas.microsoft.com/office/drawing/2014/main" id="{C113880A-6531-E790-1850-E81A85E814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2495" r="-1" b="323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14DFBD-C10E-CC6D-52B3-D8FFE5DF2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Notre projet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B2A2D4-5FEB-D812-2882-7DAEF8BDD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056" y="996610"/>
            <a:ext cx="3363901" cy="4864780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marL="0" indent="0" algn="r">
              <a:buNone/>
            </a:pPr>
            <a:r>
              <a:rPr lang="en-US" cap="all"/>
              <a:t>Créer un algorithme permettant d’estimer le budget d’un film.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484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72108A5-CE2C-4966-B863-66581E6E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DF22E0-9870-4CBF-AA3A-D710A9D8D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48DA73-B56C-4BAB-9988-C048297EF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DB9A431-92A2-BEF6-FC97-420E33D95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758" y="1580784"/>
            <a:ext cx="10412483" cy="36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D2838-77D0-A504-55AE-A1790EFC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C900FC-6D1E-9DCA-6DD7-493CEBF77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308B9EA-8250-BE87-7278-BF7E766A39CF}"/>
              </a:ext>
            </a:extLst>
          </p:cNvPr>
          <p:cNvGrpSpPr/>
          <p:nvPr/>
        </p:nvGrpSpPr>
        <p:grpSpPr>
          <a:xfrm>
            <a:off x="3139281" y="3007800"/>
            <a:ext cx="5913437" cy="842400"/>
            <a:chOff x="0" y="2843423"/>
            <a:chExt cx="5913437" cy="8424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8576277D-4561-4D76-A4A2-9BF8E8CFBD4D}"/>
                </a:ext>
              </a:extLst>
            </p:cNvPr>
            <p:cNvSpPr/>
            <p:nvPr/>
          </p:nvSpPr>
          <p:spPr>
            <a:xfrm>
              <a:off x="0" y="2843423"/>
              <a:ext cx="5913437" cy="842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474208"/>
                <a:satOff val="-41032"/>
                <a:lumOff val="7353"/>
                <a:alphaOff val="0"/>
              </a:schemeClr>
            </a:fillRef>
            <a:effectRef idx="2">
              <a:schemeClr val="accent2">
                <a:hueOff val="474208"/>
                <a:satOff val="-41032"/>
                <a:lumOff val="735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id="{362CC4F3-5B2C-0EC2-8754-F273DFAC2B57}"/>
                </a:ext>
              </a:extLst>
            </p:cNvPr>
            <p:cNvSpPr txBox="1"/>
            <p:nvPr/>
          </p:nvSpPr>
          <p:spPr>
            <a:xfrm>
              <a:off x="41123" y="2884546"/>
              <a:ext cx="5831191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 </a:t>
              </a:r>
              <a:r>
                <a:rPr lang="fr-FR" sz="3600" kern="1200" dirty="0" err="1"/>
                <a:t>extract_actors</a:t>
              </a:r>
              <a:r>
                <a:rPr lang="fr-FR" sz="3600" kern="1200" dirty="0"/>
                <a:t> </a:t>
              </a: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17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2108A5-CE2C-4966-B863-66581E6E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DF22E0-9870-4CBF-AA3A-D710A9D8D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48DA73-B56C-4BAB-9988-C048297EF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D22B383-C63B-12AF-BD29-9FEA0461F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311" y="1680226"/>
            <a:ext cx="11467377" cy="34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5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282C59-4926-4B4D-69AA-20D653C5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F38E8-101F-AF8E-9464-8B6AC8792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D3DBB3D-C9EF-F124-61EA-89C54F0DB0ED}"/>
              </a:ext>
            </a:extLst>
          </p:cNvPr>
          <p:cNvGrpSpPr/>
          <p:nvPr/>
        </p:nvGrpSpPr>
        <p:grpSpPr>
          <a:xfrm>
            <a:off x="3139281" y="3007800"/>
            <a:ext cx="5913437" cy="842400"/>
            <a:chOff x="0" y="3789504"/>
            <a:chExt cx="5913437" cy="8424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594EC5F-9711-B1D6-37C1-25788447B47A}"/>
                </a:ext>
              </a:extLst>
            </p:cNvPr>
            <p:cNvSpPr/>
            <p:nvPr/>
          </p:nvSpPr>
          <p:spPr>
            <a:xfrm>
              <a:off x="0" y="3789504"/>
              <a:ext cx="5913437" cy="842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632278"/>
                <a:satOff val="-54709"/>
                <a:lumOff val="9804"/>
                <a:alphaOff val="0"/>
              </a:schemeClr>
            </a:fillRef>
            <a:effectRef idx="2">
              <a:schemeClr val="accent2">
                <a:hueOff val="632278"/>
                <a:satOff val="-54709"/>
                <a:lumOff val="980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id="{42BD8BB3-0216-DDA0-4E99-3F5347B21868}"/>
                </a:ext>
              </a:extLst>
            </p:cNvPr>
            <p:cNvSpPr txBox="1"/>
            <p:nvPr/>
          </p:nvSpPr>
          <p:spPr>
            <a:xfrm>
              <a:off x="41123" y="3830627"/>
              <a:ext cx="5831191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 </a:t>
              </a:r>
              <a:r>
                <a:rPr lang="fr-FR" sz="3600" kern="1200" dirty="0" err="1"/>
                <a:t>extract_genre</a:t>
              </a:r>
              <a:r>
                <a:rPr lang="fr-FR" sz="3600" kern="1200" dirty="0"/>
                <a:t> </a:t>
              </a: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592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ECDF3DE-0069-E55C-DD9D-C374353C4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5"/>
          <a:stretch/>
        </p:blipFill>
        <p:spPr>
          <a:xfrm>
            <a:off x="286183" y="2107427"/>
            <a:ext cx="11619633" cy="26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5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82B42EC-34A4-4C0F-8AE0-673EF87E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047875"/>
            <a:ext cx="10334625" cy="276225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1445057-2030-A4EB-4AB1-D7DC4618ABE2}"/>
              </a:ext>
            </a:extLst>
          </p:cNvPr>
          <p:cNvGrpSpPr/>
          <p:nvPr/>
        </p:nvGrpSpPr>
        <p:grpSpPr>
          <a:xfrm>
            <a:off x="3139280" y="681160"/>
            <a:ext cx="5913437" cy="842400"/>
            <a:chOff x="0" y="951263"/>
            <a:chExt cx="5913437" cy="84240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D1A3728-A641-3BD5-14EA-3935C6E2E31D}"/>
                </a:ext>
              </a:extLst>
            </p:cNvPr>
            <p:cNvSpPr/>
            <p:nvPr/>
          </p:nvSpPr>
          <p:spPr>
            <a:xfrm>
              <a:off x="0" y="951263"/>
              <a:ext cx="5913437" cy="842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158069"/>
                <a:satOff val="-13677"/>
                <a:lumOff val="2451"/>
                <a:alphaOff val="0"/>
              </a:schemeClr>
            </a:fillRef>
            <a:effectRef idx="2">
              <a:schemeClr val="accent2">
                <a:hueOff val="158069"/>
                <a:satOff val="-13677"/>
                <a:lumOff val="245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 : coins arrondis 4">
              <a:extLst>
                <a:ext uri="{FF2B5EF4-FFF2-40B4-BE49-F238E27FC236}">
                  <a16:creationId xmlns:a16="http://schemas.microsoft.com/office/drawing/2014/main" id="{24BE8817-23C7-1194-807E-E0753AC3D639}"/>
                </a:ext>
              </a:extLst>
            </p:cNvPr>
            <p:cNvSpPr txBox="1"/>
            <p:nvPr/>
          </p:nvSpPr>
          <p:spPr>
            <a:xfrm>
              <a:off x="41123" y="992386"/>
              <a:ext cx="5831191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 </a:t>
              </a:r>
              <a:r>
                <a:rPr lang="fr-FR" sz="3600" kern="1200" dirty="0" err="1"/>
                <a:t>extract_country</a:t>
              </a:r>
              <a:r>
                <a:rPr lang="fr-FR" sz="3600" kern="1200" dirty="0"/>
                <a:t> </a:t>
              </a: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9326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75A12B-6039-C4E9-4D12-E4846C0F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262187"/>
            <a:ext cx="11410950" cy="2333625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E139BF1-C77B-F023-EA9D-6EC19C22FEF1}"/>
              </a:ext>
            </a:extLst>
          </p:cNvPr>
          <p:cNvGrpSpPr/>
          <p:nvPr/>
        </p:nvGrpSpPr>
        <p:grpSpPr>
          <a:xfrm>
            <a:off x="3139281" y="868899"/>
            <a:ext cx="5913437" cy="842400"/>
            <a:chOff x="0" y="1897343"/>
            <a:chExt cx="5913437" cy="84240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B1A61359-ABDA-2D41-861C-19657F6F0523}"/>
                </a:ext>
              </a:extLst>
            </p:cNvPr>
            <p:cNvSpPr/>
            <p:nvPr/>
          </p:nvSpPr>
          <p:spPr>
            <a:xfrm>
              <a:off x="0" y="1897343"/>
              <a:ext cx="5913437" cy="842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316139"/>
                <a:satOff val="-27354"/>
                <a:lumOff val="4902"/>
                <a:alphaOff val="0"/>
              </a:schemeClr>
            </a:fillRef>
            <a:effectRef idx="2">
              <a:schemeClr val="accent2">
                <a:hueOff val="316139"/>
                <a:satOff val="-27354"/>
                <a:lumOff val="490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 : coins arrondis 4">
              <a:extLst>
                <a:ext uri="{FF2B5EF4-FFF2-40B4-BE49-F238E27FC236}">
                  <a16:creationId xmlns:a16="http://schemas.microsoft.com/office/drawing/2014/main" id="{1990F9F3-C4C1-D924-FEEA-D53FB4EDABC1}"/>
                </a:ext>
              </a:extLst>
            </p:cNvPr>
            <p:cNvSpPr txBox="1"/>
            <p:nvPr/>
          </p:nvSpPr>
          <p:spPr>
            <a:xfrm>
              <a:off x="41123" y="1938466"/>
              <a:ext cx="5831191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 </a:t>
              </a:r>
              <a:r>
                <a:rPr lang="fr-FR" sz="3600" kern="1200" dirty="0" err="1"/>
                <a:t>extract_budget</a:t>
              </a:r>
              <a:r>
                <a:rPr lang="fr-FR" sz="3600" kern="1200" dirty="0"/>
                <a:t> </a:t>
              </a: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7123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BB246C-145B-E1E5-963F-3E7DA87B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290762"/>
            <a:ext cx="11439525" cy="22764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7CFCCA-1A40-FF08-810F-149238A5C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290762"/>
            <a:ext cx="11439525" cy="2276475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F55399EE-62D5-CEAB-2A5A-7B5EECC10B2E}"/>
              </a:ext>
            </a:extLst>
          </p:cNvPr>
          <p:cNvGrpSpPr/>
          <p:nvPr/>
        </p:nvGrpSpPr>
        <p:grpSpPr>
          <a:xfrm>
            <a:off x="3139280" y="797337"/>
            <a:ext cx="5913437" cy="842400"/>
            <a:chOff x="0" y="2843423"/>
            <a:chExt cx="5913437" cy="84240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624E248-1419-7927-EEBE-7248C1283B10}"/>
                </a:ext>
              </a:extLst>
            </p:cNvPr>
            <p:cNvSpPr/>
            <p:nvPr/>
          </p:nvSpPr>
          <p:spPr>
            <a:xfrm>
              <a:off x="0" y="2843423"/>
              <a:ext cx="5913437" cy="842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474208"/>
                <a:satOff val="-41032"/>
                <a:lumOff val="7353"/>
                <a:alphaOff val="0"/>
              </a:schemeClr>
            </a:fillRef>
            <a:effectRef idx="2">
              <a:schemeClr val="accent2">
                <a:hueOff val="474208"/>
                <a:satOff val="-41032"/>
                <a:lumOff val="735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 : coins arrondis 4">
              <a:extLst>
                <a:ext uri="{FF2B5EF4-FFF2-40B4-BE49-F238E27FC236}">
                  <a16:creationId xmlns:a16="http://schemas.microsoft.com/office/drawing/2014/main" id="{B52BFEDB-A9C5-8BAA-FE9E-DA9CC0E96768}"/>
                </a:ext>
              </a:extLst>
            </p:cNvPr>
            <p:cNvSpPr txBox="1"/>
            <p:nvPr/>
          </p:nvSpPr>
          <p:spPr>
            <a:xfrm>
              <a:off x="41123" y="2884546"/>
              <a:ext cx="5831191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 </a:t>
              </a:r>
              <a:r>
                <a:rPr lang="fr-FR" sz="3600" kern="1200" dirty="0" err="1"/>
                <a:t>extract_actors</a:t>
              </a:r>
              <a:r>
                <a:rPr lang="fr-FR" sz="3600" kern="1200" dirty="0"/>
                <a:t> </a:t>
              </a: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7937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2A0F8CBA-0445-7BDD-3402-A2F2A1DDB51F}"/>
              </a:ext>
            </a:extLst>
          </p:cNvPr>
          <p:cNvGrpSpPr/>
          <p:nvPr/>
        </p:nvGrpSpPr>
        <p:grpSpPr>
          <a:xfrm>
            <a:off x="3139280" y="705175"/>
            <a:ext cx="5913437" cy="842400"/>
            <a:chOff x="0" y="3789504"/>
            <a:chExt cx="5913437" cy="842400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9B49DAC-F769-2457-A655-5F3A06E7FB9E}"/>
                </a:ext>
              </a:extLst>
            </p:cNvPr>
            <p:cNvSpPr/>
            <p:nvPr/>
          </p:nvSpPr>
          <p:spPr>
            <a:xfrm>
              <a:off x="0" y="3789504"/>
              <a:ext cx="5913437" cy="842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632278"/>
                <a:satOff val="-54709"/>
                <a:lumOff val="9804"/>
                <a:alphaOff val="0"/>
              </a:schemeClr>
            </a:fillRef>
            <a:effectRef idx="2">
              <a:schemeClr val="accent2">
                <a:hueOff val="632278"/>
                <a:satOff val="-54709"/>
                <a:lumOff val="980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 : coins arrondis 4">
              <a:extLst>
                <a:ext uri="{FF2B5EF4-FFF2-40B4-BE49-F238E27FC236}">
                  <a16:creationId xmlns:a16="http://schemas.microsoft.com/office/drawing/2014/main" id="{F127005F-F753-4212-1BD5-895DEC9F360D}"/>
                </a:ext>
              </a:extLst>
            </p:cNvPr>
            <p:cNvSpPr txBox="1"/>
            <p:nvPr/>
          </p:nvSpPr>
          <p:spPr>
            <a:xfrm>
              <a:off x="41123" y="3830627"/>
              <a:ext cx="5831191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600" kern="1200" dirty="0"/>
                <a:t> </a:t>
              </a:r>
              <a:r>
                <a:rPr lang="fr-FR" sz="3600" kern="1200" dirty="0" err="1"/>
                <a:t>extract_genre</a:t>
              </a:r>
              <a:r>
                <a:rPr lang="fr-FR" sz="3600" kern="1200" dirty="0"/>
                <a:t> </a:t>
              </a:r>
              <a:endParaRPr lang="en-US" sz="3600" kern="1200" dirty="0"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CBBAF175-886C-9C89-E546-68ED243C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5" y="2281237"/>
            <a:ext cx="113252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6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65BEA-9023-0652-C240-63EA3D568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1480" cy="2471104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Tableau de notes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428924F-5BB5-FA21-2CC6-31BC1EC74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1787" y="805583"/>
            <a:ext cx="2085690" cy="46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05754-8AAC-4A5C-E42D-A3A8772B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815" cy="1049235"/>
          </a:xfrm>
        </p:spPr>
        <p:txBody>
          <a:bodyPr>
            <a:normAutofit/>
          </a:bodyPr>
          <a:lstStyle/>
          <a:p>
            <a:r>
              <a:rPr lang="fr-FR" dirty="0"/>
              <a:t>Top 250 IMDB: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FC478-6810-DFD7-B5CC-6C34F7956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515" cy="3450613"/>
          </a:xfrm>
        </p:spPr>
        <p:txBody>
          <a:bodyPr>
            <a:normAutofit/>
          </a:bodyPr>
          <a:lstStyle/>
          <a:p>
            <a:r>
              <a:rPr lang="fr-FR" dirty="0"/>
              <a:t>IMDB est une base de données en ligne sur le cinéma mondial, sur la télévision, et plus secondairement les jeux vidéo.</a:t>
            </a:r>
          </a:p>
          <a:p>
            <a:r>
              <a:rPr lang="fr-FR" dirty="0"/>
              <a:t>C’est la référence chez les jeunes en therme de cinéma 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1BC771-453C-E327-D57B-FFE5CF0F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28" b="3"/>
          <a:stretch/>
        </p:blipFill>
        <p:spPr>
          <a:xfrm>
            <a:off x="5899677" y="732331"/>
            <a:ext cx="6034464" cy="48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41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920F5A8-20B6-DA92-ABC5-AF8B8C78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4" y="2015732"/>
            <a:ext cx="5962650" cy="590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71A83C-D7D3-7EF0-8313-D6B87B21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831"/>
          <a:stretch/>
        </p:blipFill>
        <p:spPr>
          <a:xfrm>
            <a:off x="80961" y="3219133"/>
            <a:ext cx="12030075" cy="59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1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65D04D3B-1EC7-FE5F-4B79-03FD72D9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Table finale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4789365-0E35-7361-BB8A-1087FE59F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1130" y="643992"/>
            <a:ext cx="7648615" cy="36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73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03387-C478-36B4-9A10-9A758BBF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523" y="804519"/>
            <a:ext cx="3160501" cy="4431360"/>
          </a:xfrm>
        </p:spPr>
        <p:txBody>
          <a:bodyPr anchor="ctr">
            <a:normAutofit/>
          </a:bodyPr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104500-39C7-58E3-1758-4BC63480C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fr-FR" sz="2800" b="1" dirty="0"/>
              <a:t>Utilisation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32821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6333FB34-E54B-4710-9DAE-6EE038612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29041944-13B4-40E3-A9D5-25B333EB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5B85E289-5ADE-4F02-B917-9C9D9B044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F0AB17F6-592B-45CB-96F6-705C9825A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A88866-FF1A-F371-0ADC-4AE44EFA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68" y="802298"/>
            <a:ext cx="6015784" cy="5116985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l"/>
            <a:r>
              <a:rPr lang="en-US" sz="6600"/>
              <a:t>Scrapping: </a:t>
            </a:r>
          </a:p>
        </p:txBody>
      </p: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5A9284E7-0823-472D-9963-18D89DFEB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60590"/>
            <a:ext cx="0" cy="3200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50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B03387-C478-36B4-9A10-9A758BBF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523" y="804519"/>
            <a:ext cx="3160501" cy="4431360"/>
          </a:xfrm>
        </p:spPr>
        <p:txBody>
          <a:bodyPr anchor="ctr">
            <a:normAutofit/>
          </a:bodyPr>
          <a:lstStyle/>
          <a:p>
            <a:r>
              <a:rPr lang="fr-FR" dirty="0"/>
              <a:t>SCRAPPING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962799"/>
            <a:ext cx="0" cy="41148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104500-39C7-58E3-1758-4BC63480C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fr-FR" sz="2800" b="1" dirty="0"/>
              <a:t>Quels infos doit on extraire ?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7D95A-0A72-41F9-844C-544C199B4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8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DBDBE-CAA8-A845-1219-43F95785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805C6D-DF44-8DC8-020B-2142E9CA5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3DDD99-2940-588D-9084-31CAA24A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367" y="0"/>
            <a:ext cx="14227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8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F08AB-5670-F76A-A591-9009AD1B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BEF4AA-C745-7345-9426-A54CCC679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EE2CE4-CF83-80DD-490F-C5221D7D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97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D5D8F-B740-4CE2-A1C9-F2882E57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3C1AC-96BA-431F-3A4F-70F3BE20D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E01C11-4A1F-AAA5-BBA4-3BD17BCA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365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6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F104F-CC87-A0D0-32BD-043C94A7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F463CF-1B30-3FA9-1174-526BC8628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85F006-5AB3-4CD7-6CFB-296B4DB0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21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9770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149</Words>
  <Application>Microsoft Office PowerPoint</Application>
  <PresentationFormat>Grand écran</PresentationFormat>
  <Paragraphs>32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5" baseType="lpstr">
      <vt:lpstr>Arial</vt:lpstr>
      <vt:lpstr>Rockwell</vt:lpstr>
      <vt:lpstr>Galerie</vt:lpstr>
      <vt:lpstr>Hands on data Science tools</vt:lpstr>
      <vt:lpstr>Notre projet </vt:lpstr>
      <vt:lpstr>Top 250 IMDB: </vt:lpstr>
      <vt:lpstr>Scrapping: </vt:lpstr>
      <vt:lpstr>SCRAPPING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Collecte des données:</vt:lpstr>
      <vt:lpstr>Présentation PowerPoint</vt:lpstr>
      <vt:lpstr>Présentation PowerPoint</vt:lpstr>
      <vt:lpstr>Tableau de notes</vt:lpstr>
      <vt:lpstr>Présentation PowerPoint</vt:lpstr>
      <vt:lpstr>Extraction du code HTML d’une page web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Tableau de notes</vt:lpstr>
      <vt:lpstr>Présentation PowerPoint</vt:lpstr>
      <vt:lpstr>Table finale</vt:lpstr>
      <vt:lpstr>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on data Science tools</dc:title>
  <dc:creator>Maximilien Charles</dc:creator>
  <cp:lastModifiedBy>Maximilien Charles</cp:lastModifiedBy>
  <cp:revision>4</cp:revision>
  <dcterms:created xsi:type="dcterms:W3CDTF">2022-05-24T10:59:22Z</dcterms:created>
  <dcterms:modified xsi:type="dcterms:W3CDTF">2022-05-24T15:50:51Z</dcterms:modified>
</cp:coreProperties>
</file>